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E9837AD-4944-4242-BC4C-87A7C4FA5837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7B6BD05-1D8A-48BF-B3B5-2561596003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images.google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Fox owl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Charlie Gough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259020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my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Location: tundra</a:t>
            </a:r>
          </a:p>
          <a:p>
            <a:r>
              <a:rPr lang="en-US" dirty="0" smtClean="0"/>
              <a:t>Characteristics : has a fox head owl body</a:t>
            </a:r>
          </a:p>
          <a:p>
            <a:r>
              <a:rPr lang="en-US" dirty="0" smtClean="0"/>
              <a:t>What it takes to survive : has to have thick fur</a:t>
            </a:r>
          </a:p>
        </p:txBody>
      </p:sp>
    </p:spTree>
    <p:extLst>
      <p:ext uri="{BB962C8B-B14F-4D97-AF65-F5344CB8AC3E}">
        <p14:creationId xmlns="" xmlns:p14="http://schemas.microsoft.com/office/powerpoint/2010/main" val="4988216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it lives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www.images.google.com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arctic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53000" y="1752600"/>
            <a:ext cx="2819400" cy="3124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62490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kind of adaptations does the owl-fox-hare have to have to survive? Why? It has to have a thick coat of fur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034666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029200"/>
            <a:ext cx="6781800" cy="1143000"/>
          </a:xfrm>
        </p:spPr>
        <p:txBody>
          <a:bodyPr/>
          <a:lstStyle/>
          <a:p>
            <a:r>
              <a:rPr lang="en-US" dirty="0" smtClean="0"/>
              <a:t>My Animal fox owl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143000"/>
            <a:ext cx="3733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014450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fox owl has sharp claws to catch its prey and has wings to </a:t>
            </a:r>
            <a:r>
              <a:rPr lang="en-US" smtClean="0"/>
              <a:t>get away from pre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0088824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google.com</a:t>
            </a:r>
          </a:p>
          <a:p>
            <a:pPr>
              <a:buNone/>
            </a:pPr>
            <a:r>
              <a:rPr lang="en-US" dirty="0" smtClean="0"/>
              <a:t>Switchzoo.com</a:t>
            </a:r>
          </a:p>
        </p:txBody>
      </p:sp>
    </p:spTree>
    <p:extLst>
      <p:ext uri="{BB962C8B-B14F-4D97-AF65-F5344CB8AC3E}">
        <p14:creationId xmlns="" xmlns:p14="http://schemas.microsoft.com/office/powerpoint/2010/main" val="176255011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6781800" cy="1143000"/>
          </a:xfrm>
        </p:spPr>
        <p:txBody>
          <a:bodyPr/>
          <a:lstStyle/>
          <a:p>
            <a:r>
              <a:rPr lang="en-US" dirty="0" smtClean="0"/>
              <a:t>Bye!!!!!!!!!!!!!!!!!!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914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057400"/>
            <a:ext cx="2971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6781800" cy="1219200"/>
          </a:xfrm>
        </p:spPr>
        <p:txBody>
          <a:bodyPr/>
          <a:lstStyle/>
          <a:p>
            <a:r>
              <a:rPr lang="en-US" dirty="0" smtClean="0"/>
              <a:t>Any questions?????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438400"/>
            <a:ext cx="7543800" cy="35814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123</TotalTime>
  <Words>94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NewsPrint</vt:lpstr>
      <vt:lpstr>Fox owl</vt:lpstr>
      <vt:lpstr>Habitat of my Animal</vt:lpstr>
      <vt:lpstr>Where it lives</vt:lpstr>
      <vt:lpstr>Animal Adaptations</vt:lpstr>
      <vt:lpstr>My Animal fox owl</vt:lpstr>
      <vt:lpstr>Evidence</vt:lpstr>
      <vt:lpstr>Citations</vt:lpstr>
      <vt:lpstr>Bye!!!!!!!!!!!!!!!!!!</vt:lpstr>
      <vt:lpstr>Any questions?????</vt:lpstr>
    </vt:vector>
  </TitlesOfParts>
  <Company>University of Memphis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Animal</dc:title>
  <dc:creator>Logan</dc:creator>
  <cp:lastModifiedBy>burrs</cp:lastModifiedBy>
  <cp:revision>19</cp:revision>
  <dcterms:created xsi:type="dcterms:W3CDTF">2013-04-16T01:24:27Z</dcterms:created>
  <dcterms:modified xsi:type="dcterms:W3CDTF">2013-05-22T16:25:43Z</dcterms:modified>
</cp:coreProperties>
</file>